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67" r:id="rId2"/>
    <p:sldId id="268" r:id="rId3"/>
    <p:sldId id="277" r:id="rId4"/>
    <p:sldId id="269" r:id="rId5"/>
    <p:sldId id="279" r:id="rId6"/>
    <p:sldId id="280" r:id="rId7"/>
    <p:sldId id="281" r:id="rId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35" autoAdjust="0"/>
  </p:normalViewPr>
  <p:slideViewPr>
    <p:cSldViewPr>
      <p:cViewPr varScale="1">
        <p:scale>
          <a:sx n="84" d="100"/>
          <a:sy n="84" d="100"/>
        </p:scale>
        <p:origin x="-1152" y="-78"/>
      </p:cViewPr>
      <p:guideLst>
        <p:guide orient="horz" pos="2160"/>
        <p:guide pos="28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951E3-2067-4E1B-8960-195D6C8306A4}" type="datetimeFigureOut">
              <a:rPr lang="zh-CN" altLang="en-US" smtClean="0"/>
              <a:pPr/>
              <a:t>2018/5/16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6A0F3-EF20-4F9E-9DB4-8E695B8C24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2018/5/16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2018/5/16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3"/>
            <a:ext cx="9144000" cy="685629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36" y="0"/>
            <a:ext cx="911072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WPS 演示</Application>
  <PresentationFormat>全屏显示(4:3)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HIAPAD</dc:creator>
  <cp:lastModifiedBy>HIAPAD</cp:lastModifiedBy>
  <cp:revision>69</cp:revision>
  <dcterms:created xsi:type="dcterms:W3CDTF">2018-05-11T01:59:00Z</dcterms:created>
  <dcterms:modified xsi:type="dcterms:W3CDTF">2018-05-16T07:55:40Z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